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2" name="本文レベル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/>
          <p:nvPr>
            <p:ph type="body" sz="quarter" idx="22"/>
          </p:nvPr>
        </p:nvSpPr>
        <p:spPr>
          <a:xfrm>
            <a:off x="1270000" y="42672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/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タイトルテキスト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22" name="本文レベル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タイトルテキスト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0" name="本文レベル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4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7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67" name="本文レベル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/>
          <p:nvPr>
            <p:ph type="sldNum" sz="quarter" idx="2"/>
          </p:nvPr>
        </p:nvSpPr>
        <p:spPr>
          <a:xfrm>
            <a:off x="6308360" y="9296400"/>
            <a:ext cx="381306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本文レベル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cratch基礎講座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Scratch基礎講座</a:t>
            </a:r>
          </a:p>
        </p:txBody>
      </p:sp>
      <p:sp>
        <p:nvSpPr>
          <p:cNvPr id="120" name="ネコをジャンプさせる"/>
          <p:cNvSpPr txBox="1"/>
          <p:nvPr>
            <p:ph type="subTitle" sz="quarter" idx="1"/>
          </p:nvPr>
        </p:nvSpPr>
        <p:spPr>
          <a:xfrm>
            <a:off x="1270000" y="5481008"/>
            <a:ext cx="10464800" cy="691192"/>
          </a:xfrm>
          <a:prstGeom prst="rect">
            <a:avLst/>
          </a:prstGeom>
        </p:spPr>
        <p:txBody>
          <a:bodyPr/>
          <a:lstStyle/>
          <a:p>
            <a:pPr/>
            <a:r>
              <a:t>ネコをジャンプさせる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ネコがジャンプすると面白い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ネコがジャンプすると面白い</a:t>
            </a:r>
          </a:p>
        </p:txBody>
      </p:sp>
      <p:sp>
        <p:nvSpPr>
          <p:cNvPr id="123" name="スペースキーを押すと、ネコがジャンプするようにプログラム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スペースキーを押すと、ネコがジャンプするようにプログラム</a:t>
            </a:r>
          </a:p>
          <a:p>
            <a:pPr/>
            <a:r>
              <a:t>上にジャンプする、ということは、ネコの位置を決めるy座標を自動的に変えれば良い</a:t>
            </a:r>
          </a:p>
          <a:p>
            <a:pPr/>
            <a:r>
              <a:t>どう変えるのが良いか、考えてみよう！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背景の設定と初期化"/>
          <p:cNvSpPr txBox="1"/>
          <p:nvPr>
            <p:ph type="title"/>
          </p:nvPr>
        </p:nvSpPr>
        <p:spPr>
          <a:xfrm>
            <a:off x="952500" y="254000"/>
            <a:ext cx="11099800" cy="93607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背景の設定と初期化</a:t>
            </a:r>
          </a:p>
        </p:txBody>
      </p:sp>
      <p:pic>
        <p:nvPicPr>
          <p:cNvPr id="126" name="スクリーンショット 2022-09-17 1.30.29.png" descr="スクリーンショット 2022-09-17 1.30.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616" y="2433724"/>
            <a:ext cx="11735879" cy="720823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背景は好きなものを選ぶ…"/>
          <p:cNvSpPr txBox="1"/>
          <p:nvPr/>
        </p:nvSpPr>
        <p:spPr>
          <a:xfrm>
            <a:off x="4917365" y="1380097"/>
            <a:ext cx="3771901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背景は好きなものを選ぶ</a:t>
            </a:r>
          </a:p>
          <a:p>
            <a:pPr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ネコの位置は、左下が良い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ジャンプの実現(その1)"/>
          <p:cNvSpPr txBox="1"/>
          <p:nvPr>
            <p:ph type="title"/>
          </p:nvPr>
        </p:nvSpPr>
        <p:spPr>
          <a:xfrm>
            <a:off x="952500" y="254000"/>
            <a:ext cx="11099800" cy="863600"/>
          </a:xfrm>
          <a:prstGeom prst="rect">
            <a:avLst/>
          </a:prstGeom>
        </p:spPr>
        <p:txBody>
          <a:bodyPr/>
          <a:lstStyle>
            <a:lvl1pPr defTabSz="438150">
              <a:defRPr sz="6000"/>
            </a:lvl1pPr>
          </a:lstStyle>
          <a:p>
            <a:pPr/>
            <a:r>
              <a:t>ジャンプの実現(その1)</a:t>
            </a:r>
          </a:p>
        </p:txBody>
      </p:sp>
      <p:pic>
        <p:nvPicPr>
          <p:cNvPr id="130" name="スクリーンショット 2022-09-17 1.33.17.png" descr="スクリーンショット 2022-09-17 1.33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232" y="2172098"/>
            <a:ext cx="12218336" cy="750456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スペースキーを押したら、”y座標を10増える”を20回繰り返す…"/>
          <p:cNvSpPr txBox="1"/>
          <p:nvPr/>
        </p:nvSpPr>
        <p:spPr>
          <a:xfrm>
            <a:off x="2354603" y="1272409"/>
            <a:ext cx="85572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スペースキーを押したら、”y座標を10増える”を20回繰り返す</a:t>
            </a:r>
          </a:p>
          <a:p>
            <a:pPr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飛んだっきりで、地面に戻ってこない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ジャンプの実現(その2)"/>
          <p:cNvSpPr txBox="1"/>
          <p:nvPr>
            <p:ph type="title"/>
          </p:nvPr>
        </p:nvSpPr>
        <p:spPr>
          <a:xfrm>
            <a:off x="952500" y="254000"/>
            <a:ext cx="11099800" cy="863600"/>
          </a:xfrm>
          <a:prstGeom prst="rect">
            <a:avLst/>
          </a:prstGeom>
        </p:spPr>
        <p:txBody>
          <a:bodyPr/>
          <a:lstStyle>
            <a:lvl1pPr defTabSz="438150">
              <a:defRPr sz="6000"/>
            </a:lvl1pPr>
          </a:lstStyle>
          <a:p>
            <a:pPr/>
            <a:r>
              <a:t>ジャンプの実現(その2)</a:t>
            </a:r>
          </a:p>
        </p:txBody>
      </p:sp>
      <p:sp>
        <p:nvSpPr>
          <p:cNvPr id="134" name="スペースキーを押したら、”y座標を10増える”を20回繰り返す…"/>
          <p:cNvSpPr txBox="1"/>
          <p:nvPr/>
        </p:nvSpPr>
        <p:spPr>
          <a:xfrm>
            <a:off x="1661487" y="1279309"/>
            <a:ext cx="9943492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スペースキーを押したら、”y座標を10増える”を20回繰り返す</a:t>
            </a:r>
          </a:p>
          <a:p>
            <a:pPr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もとに戻すために”y座標を-10増える”を20回繰り返すを、後ろに加える</a:t>
            </a:r>
          </a:p>
          <a:p>
            <a:pPr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元の位置に戻るので、ジャンプしているように見える</a:t>
            </a:r>
          </a:p>
        </p:txBody>
      </p:sp>
      <p:pic>
        <p:nvPicPr>
          <p:cNvPr id="135" name="スクリーンショット 2022-09-17 1.37.24.png" descr="スクリーンショット 2022-09-17 1.37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3936" y="3052123"/>
            <a:ext cx="10798594" cy="6632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ジャンプの実現(その3)"/>
          <p:cNvSpPr txBox="1"/>
          <p:nvPr>
            <p:ph type="title"/>
          </p:nvPr>
        </p:nvSpPr>
        <p:spPr>
          <a:xfrm>
            <a:off x="952500" y="254000"/>
            <a:ext cx="11099800" cy="863600"/>
          </a:xfrm>
          <a:prstGeom prst="rect">
            <a:avLst/>
          </a:prstGeom>
        </p:spPr>
        <p:txBody>
          <a:bodyPr/>
          <a:lstStyle>
            <a:lvl1pPr defTabSz="438150">
              <a:defRPr sz="6000"/>
            </a:lvl1pPr>
          </a:lstStyle>
          <a:p>
            <a:pPr/>
            <a:r>
              <a:t>ジャンプの実現(その3)</a:t>
            </a:r>
          </a:p>
        </p:txBody>
      </p:sp>
      <p:sp>
        <p:nvSpPr>
          <p:cNvPr id="138" name="もっとリアルに: 物理の法則を使う…"/>
          <p:cNvSpPr txBox="1"/>
          <p:nvPr/>
        </p:nvSpPr>
        <p:spPr>
          <a:xfrm>
            <a:off x="96105" y="1214607"/>
            <a:ext cx="6048422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もっとリアルに: 物理の法則を使う</a:t>
            </a:r>
          </a:p>
          <a:p>
            <a:pPr marL="333375" indent="-333375" algn="l">
              <a:buSzPct val="145000"/>
              <a:buChar char="•"/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ジャンプすると、上方向の速度がだんだん遅くなるようにする</a:t>
            </a:r>
          </a:p>
          <a:p>
            <a:pPr marL="333375" indent="-333375" algn="l">
              <a:buSzPct val="145000"/>
              <a:buChar char="•"/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“Y座標を○ずつ変える”の○の数値を少しずつ変えてみる</a:t>
            </a:r>
          </a:p>
        </p:txBody>
      </p:sp>
      <p:pic>
        <p:nvPicPr>
          <p:cNvPr id="139" name="スクリーンショット 2022-09-17 1.43.37.png" descr="スクリーンショット 2022-09-17 1.43.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3600" y="3546816"/>
            <a:ext cx="10257600" cy="630026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○に入る変数を作る：名称は”速度”…"/>
          <p:cNvSpPr txBox="1"/>
          <p:nvPr/>
        </p:nvSpPr>
        <p:spPr>
          <a:xfrm>
            <a:off x="6620185" y="1214608"/>
            <a:ext cx="616359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○に入る変数を作る：名称は”速度”</a:t>
            </a:r>
          </a:p>
          <a:p>
            <a:pPr marL="333375" indent="-333375" algn="l">
              <a:buSzPct val="145000"/>
              <a:buChar char="•"/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初期化に、”速度を20にする”を加える</a:t>
            </a:r>
          </a:p>
          <a:p>
            <a:pPr marL="333375" indent="-333375" algn="l">
              <a:buSzPct val="145000"/>
              <a:buChar char="•"/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“速度を-2ずつ変える”を繰り返しに入れる</a:t>
            </a:r>
          </a:p>
          <a:p>
            <a:pPr marL="333375" indent="-333375" algn="l">
              <a:buSzPct val="145000"/>
              <a:buChar char="•"/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ジャンプが終わったら、速度を20に戻す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ジャンプの実現(その4)"/>
          <p:cNvSpPr txBox="1"/>
          <p:nvPr>
            <p:ph type="title"/>
          </p:nvPr>
        </p:nvSpPr>
        <p:spPr>
          <a:xfrm>
            <a:off x="952500" y="254000"/>
            <a:ext cx="11099800" cy="863600"/>
          </a:xfrm>
          <a:prstGeom prst="rect">
            <a:avLst/>
          </a:prstGeom>
        </p:spPr>
        <p:txBody>
          <a:bodyPr/>
          <a:lstStyle>
            <a:lvl1pPr defTabSz="438150">
              <a:defRPr sz="6000"/>
            </a:lvl1pPr>
          </a:lstStyle>
          <a:p>
            <a:pPr/>
            <a:r>
              <a:t>ジャンプの実現(その4)</a:t>
            </a:r>
          </a:p>
        </p:txBody>
      </p:sp>
      <p:sp>
        <p:nvSpPr>
          <p:cNvPr id="143" name="ジャンプの方向を斜めにしてみる…"/>
          <p:cNvSpPr txBox="1"/>
          <p:nvPr/>
        </p:nvSpPr>
        <p:spPr>
          <a:xfrm>
            <a:off x="1103519" y="1286208"/>
            <a:ext cx="10467869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ジャンプの方向を斜めにしてみる</a:t>
            </a:r>
          </a:p>
          <a:p>
            <a:pPr marL="333375" indent="-333375" algn="l">
              <a:buSzPct val="145000"/>
              <a:buChar char="•"/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繰り返しの中に”x座標を4ずつ変える”を挿入すると、斜めに飛ぶ</a:t>
            </a:r>
          </a:p>
          <a:p>
            <a:pPr marL="333375" indent="-333375" algn="l">
              <a:buSzPct val="145000"/>
              <a:buChar char="•"/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変える数を変えると、角度が変わる</a:t>
            </a:r>
          </a:p>
          <a:p>
            <a:pPr marL="333375" indent="-333375" algn="l">
              <a:buSzPct val="145000"/>
              <a:buChar char="•"/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右端に行くと、ネコが見えなくなる。戻ってくるように改造してみよう！</a:t>
            </a:r>
          </a:p>
        </p:txBody>
      </p:sp>
      <p:pic>
        <p:nvPicPr>
          <p:cNvPr id="144" name="スクリーンショット 2022-09-17 1.48.01.png" descr="スクリーンショット 2022-09-17 1.48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7802" y="3232816"/>
            <a:ext cx="10755079" cy="6605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