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本文レベル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57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/>
          <p:nvPr>
            <p:ph type="body" sz="quarter" idx="22"/>
          </p:nvPr>
        </p:nvSpPr>
        <p:spPr>
          <a:xfrm>
            <a:off x="1270000" y="42672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タイトルテキスト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本文レベル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タイトルテキスト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本文レベル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本文レベル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/>
          <p:nvPr>
            <p:ph type="sldNum" sz="quarter" idx="2"/>
          </p:nvPr>
        </p:nvSpPr>
        <p:spPr>
          <a:xfrm>
            <a:off x="6308360" y="9296400"/>
            <a:ext cx="381306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eg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eg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本文レベル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cratchの基礎講座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Scratchの基礎講座</a:t>
            </a:r>
          </a:p>
        </p:txBody>
      </p:sp>
      <p:sp>
        <p:nvSpPr>
          <p:cNvPr id="120" name="背景を設定する"/>
          <p:cNvSpPr txBox="1"/>
          <p:nvPr>
            <p:ph type="subTitle" sz="quarter" idx="1"/>
          </p:nvPr>
        </p:nvSpPr>
        <p:spPr>
          <a:xfrm>
            <a:off x="1400492" y="5710675"/>
            <a:ext cx="10464801" cy="1130301"/>
          </a:xfrm>
          <a:prstGeom prst="rect">
            <a:avLst/>
          </a:prstGeom>
        </p:spPr>
        <p:txBody>
          <a:bodyPr/>
          <a:lstStyle/>
          <a:p>
            <a:pPr/>
            <a:r>
              <a:t>背景を設定する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不要な背景を削除できた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不要な背景を削除できた！</a:t>
            </a:r>
          </a:p>
        </p:txBody>
      </p:sp>
      <p:pic>
        <p:nvPicPr>
          <p:cNvPr id="168" name="スクリーンショット 2022-09-10 23.46.31.png" descr="スクリーンショット 2022-09-10 23.46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1830" y="3183685"/>
            <a:ext cx="10396809" cy="6422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画面を切り替えるプログラム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画面を切り替えるプログラム</a:t>
            </a:r>
          </a:p>
        </p:txBody>
      </p:sp>
      <p:pic>
        <p:nvPicPr>
          <p:cNvPr id="171" name="スクリーンショット 2022-09-10 23.47.01.png" descr="スクリーンショット 2022-09-10 23.47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485" y="2287140"/>
            <a:ext cx="11836352" cy="731125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スペースキーを押した時を持ってくる"/>
          <p:cNvSpPr txBox="1"/>
          <p:nvPr/>
        </p:nvSpPr>
        <p:spPr>
          <a:xfrm>
            <a:off x="2872893" y="3059656"/>
            <a:ext cx="519226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スペースキーを押した時を持ってくる</a:t>
            </a:r>
          </a:p>
        </p:txBody>
      </p:sp>
      <p:sp>
        <p:nvSpPr>
          <p:cNvPr id="173" name="線"/>
          <p:cNvSpPr/>
          <p:nvPr/>
        </p:nvSpPr>
        <p:spPr>
          <a:xfrm flipH="1">
            <a:off x="2187364" y="3482070"/>
            <a:ext cx="1205052" cy="67049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" name="ここで選択して、…"/>
          <p:cNvSpPr txBox="1"/>
          <p:nvPr/>
        </p:nvSpPr>
        <p:spPr>
          <a:xfrm>
            <a:off x="3612098" y="6171252"/>
            <a:ext cx="34671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ここで選択して、</a:t>
            </a:r>
          </a:p>
          <a:p>
            <a:pPr/>
            <a:r>
              <a:t>好きなキーに変更できる</a:t>
            </a:r>
          </a:p>
        </p:txBody>
      </p:sp>
      <p:sp>
        <p:nvSpPr>
          <p:cNvPr id="175" name="線"/>
          <p:cNvSpPr/>
          <p:nvPr/>
        </p:nvSpPr>
        <p:spPr>
          <a:xfrm flipH="1" flipV="1">
            <a:off x="4387977" y="4890626"/>
            <a:ext cx="195169" cy="126602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背景を切り替えるブロックを使う"/>
          <p:cNvSpPr txBox="1"/>
          <p:nvPr>
            <p:ph type="title"/>
          </p:nvPr>
        </p:nvSpPr>
        <p:spPr>
          <a:xfrm>
            <a:off x="952500" y="254000"/>
            <a:ext cx="11099800" cy="1909437"/>
          </a:xfrm>
          <a:prstGeom prst="rect">
            <a:avLst/>
          </a:prstGeom>
        </p:spPr>
        <p:txBody>
          <a:bodyPr/>
          <a:lstStyle>
            <a:lvl1pPr defTabSz="420624">
              <a:defRPr sz="5760"/>
            </a:lvl1pPr>
          </a:lstStyle>
          <a:p>
            <a:pPr/>
            <a:r>
              <a:t>背景を切り替えるブロックを使う</a:t>
            </a:r>
          </a:p>
        </p:txBody>
      </p:sp>
      <p:pic>
        <p:nvPicPr>
          <p:cNvPr id="178" name="スクリーンショット 2022-09-10 23.47.14.png" descr="スクリーンショット 2022-09-10 23.47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046" y="2426488"/>
            <a:ext cx="11099801" cy="685628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線"/>
          <p:cNvSpPr/>
          <p:nvPr/>
        </p:nvSpPr>
        <p:spPr>
          <a:xfrm flipH="1">
            <a:off x="1923075" y="3716854"/>
            <a:ext cx="1633327" cy="6304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0" name="”次の背景にする”を持ってくる"/>
          <p:cNvSpPr txBox="1"/>
          <p:nvPr/>
        </p:nvSpPr>
        <p:spPr>
          <a:xfrm>
            <a:off x="3376173" y="3323945"/>
            <a:ext cx="432480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”次の背景にする”を持ってくる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スクリーンショット 2022-09-12 0.26.39.png" descr="スクリーンショット 2022-09-12 0.26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443" y="2091146"/>
            <a:ext cx="5551286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スクリーンショット 2022-09-12 0.26.55.png" descr="スクリーンショット 2022-09-12 0.26.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443" y="6033385"/>
            <a:ext cx="5551286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スクリーンショット 2022-09-12 0.27.09.png" descr="スクリーンショット 2022-09-12 0.27.0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3610" y="2091146"/>
            <a:ext cx="5551287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スクリーンショット 2022-09-12 0.27.21.png" descr="スクリーンショット 2022-09-12 0.27.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83610" y="6033385"/>
            <a:ext cx="5551286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自動的に切り替わるようにする"/>
          <p:cNvSpPr txBox="1"/>
          <p:nvPr>
            <p:ph type="title"/>
          </p:nvPr>
        </p:nvSpPr>
        <p:spPr>
          <a:xfrm>
            <a:off x="952500" y="254000"/>
            <a:ext cx="11099800" cy="1050529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pPr/>
            <a:r>
              <a:t>自動的に切り替わるようにする</a:t>
            </a:r>
          </a:p>
        </p:txBody>
      </p:sp>
      <p:sp>
        <p:nvSpPr>
          <p:cNvPr id="187" name="1) “緑の旗が押されたら”を配置"/>
          <p:cNvSpPr txBox="1"/>
          <p:nvPr/>
        </p:nvSpPr>
        <p:spPr>
          <a:xfrm>
            <a:off x="325371" y="1648763"/>
            <a:ext cx="450189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1) “緑の旗が押されたら”を配置</a:t>
            </a:r>
          </a:p>
        </p:txBody>
      </p:sp>
      <p:sp>
        <p:nvSpPr>
          <p:cNvPr id="188" name="楕円"/>
          <p:cNvSpPr/>
          <p:nvPr/>
        </p:nvSpPr>
        <p:spPr>
          <a:xfrm>
            <a:off x="581025" y="2500999"/>
            <a:ext cx="758751" cy="381000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89" name="2) “ずっと”を配置：繰り返すブロック"/>
          <p:cNvSpPr txBox="1"/>
          <p:nvPr/>
        </p:nvSpPr>
        <p:spPr>
          <a:xfrm>
            <a:off x="358391" y="5573566"/>
            <a:ext cx="5401057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2) “ずっと”を配置：繰り返すブロック</a:t>
            </a:r>
          </a:p>
        </p:txBody>
      </p:sp>
      <p:sp>
        <p:nvSpPr>
          <p:cNvPr id="190" name="楕円"/>
          <p:cNvSpPr/>
          <p:nvPr/>
        </p:nvSpPr>
        <p:spPr>
          <a:xfrm>
            <a:off x="581025" y="7278316"/>
            <a:ext cx="758751" cy="381000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1" name="3) “1秒待つ”を配置：ゆっくり切り替える"/>
          <p:cNvSpPr txBox="1"/>
          <p:nvPr/>
        </p:nvSpPr>
        <p:spPr>
          <a:xfrm>
            <a:off x="6928558" y="1648763"/>
            <a:ext cx="592592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3) “1秒待つ”を配置：ゆっくり切り替える</a:t>
            </a:r>
          </a:p>
        </p:txBody>
      </p:sp>
      <p:sp>
        <p:nvSpPr>
          <p:cNvPr id="192" name="楕円"/>
          <p:cNvSpPr/>
          <p:nvPr/>
        </p:nvSpPr>
        <p:spPr>
          <a:xfrm>
            <a:off x="7216775" y="2706382"/>
            <a:ext cx="758751" cy="321667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93" name="4) “次の背景にする”を配置"/>
          <p:cNvSpPr txBox="1"/>
          <p:nvPr/>
        </p:nvSpPr>
        <p:spPr>
          <a:xfrm>
            <a:off x="6935721" y="5573566"/>
            <a:ext cx="3892297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4) “次の背景にする”を配置</a:t>
            </a:r>
          </a:p>
        </p:txBody>
      </p:sp>
      <p:sp>
        <p:nvSpPr>
          <p:cNvPr id="194" name="楕円"/>
          <p:cNvSpPr/>
          <p:nvPr/>
        </p:nvSpPr>
        <p:spPr>
          <a:xfrm>
            <a:off x="7216775" y="6751332"/>
            <a:ext cx="596876" cy="321667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実際に動かしてみる…"/>
          <p:cNvSpPr txBox="1"/>
          <p:nvPr>
            <p:ph type="title"/>
          </p:nvPr>
        </p:nvSpPr>
        <p:spPr>
          <a:xfrm>
            <a:off x="952500" y="254000"/>
            <a:ext cx="11099800" cy="1746756"/>
          </a:xfrm>
          <a:prstGeom prst="rect">
            <a:avLst/>
          </a:prstGeom>
        </p:spPr>
        <p:txBody>
          <a:bodyPr/>
          <a:lstStyle/>
          <a:p>
            <a:pPr defTabSz="385572">
              <a:defRPr sz="5280"/>
            </a:pPr>
            <a:r>
              <a:t>実際に動かしてみる</a:t>
            </a:r>
          </a:p>
          <a:p>
            <a:pPr defTabSz="385572">
              <a:defRPr sz="5280"/>
            </a:pPr>
            <a:r>
              <a:t>緑の旗をクリック！</a:t>
            </a:r>
          </a:p>
        </p:txBody>
      </p:sp>
      <p:pic>
        <p:nvPicPr>
          <p:cNvPr id="197" name="画面収録 2022-09-10 23.48.27.mov" descr="画面収録 2022-09-10 23.48.2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97395" y="2164499"/>
            <a:ext cx="11896339" cy="7338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6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アニメーションの背景を設定しよ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defRPr sz="6480"/>
            </a:lvl1pPr>
          </a:lstStyle>
          <a:p>
            <a:pPr/>
            <a:r>
              <a:t>アニメーションの背景を設定しよう</a:t>
            </a:r>
          </a:p>
        </p:txBody>
      </p:sp>
      <p:sp>
        <p:nvSpPr>
          <p:cNvPr id="123" name="初期値は、白い背景です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初期値は、白い背景です。</a:t>
            </a:r>
          </a:p>
          <a:p>
            <a:pPr/>
            <a:r>
              <a:t>プリセットに、いろんな背景が準備されているので、自分の好きな背景を選んで、切り替えてみましょう！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編集エリ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6" name="スクリーンショット 2022-09-10 23.41.42.png" descr="スクリーンショット 2022-09-10 23.41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940" y="2591492"/>
            <a:ext cx="10412972" cy="595867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矢印"/>
          <p:cNvSpPr/>
          <p:nvPr/>
        </p:nvSpPr>
        <p:spPr>
          <a:xfrm rot="7825690">
            <a:off x="10401053" y="5757025"/>
            <a:ext cx="764345" cy="421330"/>
          </a:xfrm>
          <a:prstGeom prst="rightArrow">
            <a:avLst>
              <a:gd name="adj1" fmla="val 32000"/>
              <a:gd name="adj2" fmla="val 116104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28" name="ここをクリック…"/>
          <p:cNvSpPr txBox="1"/>
          <p:nvPr/>
        </p:nvSpPr>
        <p:spPr>
          <a:xfrm>
            <a:off x="10646278" y="4763011"/>
            <a:ext cx="22479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ここをクリック</a:t>
            </a:r>
          </a:p>
          <a:p>
            <a:pPr/>
            <a:r>
              <a:t>ステージを選択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編集エリ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1" name="スクリーンショット 2022-09-10 23.42.11.png" descr="スクリーンショット 2022-09-10 23.42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66" y="3508215"/>
            <a:ext cx="9775464" cy="5994463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矢印"/>
          <p:cNvSpPr/>
          <p:nvPr/>
        </p:nvSpPr>
        <p:spPr>
          <a:xfrm rot="7825690">
            <a:off x="1999451" y="3531435"/>
            <a:ext cx="764344" cy="421330"/>
          </a:xfrm>
          <a:prstGeom prst="rightArrow">
            <a:avLst>
              <a:gd name="adj1" fmla="val 32000"/>
              <a:gd name="adj2" fmla="val 116104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33" name="ここをクリック…"/>
          <p:cNvSpPr txBox="1"/>
          <p:nvPr/>
        </p:nvSpPr>
        <p:spPr>
          <a:xfrm>
            <a:off x="2244676" y="2537421"/>
            <a:ext cx="22479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ここをクリック</a:t>
            </a:r>
          </a:p>
          <a:p>
            <a:pPr/>
            <a:r>
              <a:t>背景タブを選択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編集エリ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6" name="スクリーンショット 2022-09-10 23.44.22.png" descr="スクリーンショット 2022-09-10 23.44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782" y="2837128"/>
            <a:ext cx="9761349" cy="602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矢印"/>
          <p:cNvSpPr/>
          <p:nvPr/>
        </p:nvSpPr>
        <p:spPr>
          <a:xfrm rot="7825690">
            <a:off x="9663827" y="8191265"/>
            <a:ext cx="764345" cy="421330"/>
          </a:xfrm>
          <a:prstGeom prst="rightArrow">
            <a:avLst>
              <a:gd name="adj1" fmla="val 32000"/>
              <a:gd name="adj2" fmla="val 116104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38" name="ここをクリック…"/>
          <p:cNvSpPr txBox="1"/>
          <p:nvPr/>
        </p:nvSpPr>
        <p:spPr>
          <a:xfrm>
            <a:off x="10131611" y="6787821"/>
            <a:ext cx="22479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ここをクリック</a:t>
            </a:r>
          </a:p>
          <a:p>
            <a:pPr/>
            <a:r>
              <a:t>背景を選ぶ</a:t>
            </a:r>
          </a:p>
          <a:p>
            <a:pPr/>
            <a:r>
              <a:t>メニューがでる</a:t>
            </a:r>
          </a:p>
        </p:txBody>
      </p:sp>
      <p:sp>
        <p:nvSpPr>
          <p:cNvPr id="139" name="矢印"/>
          <p:cNvSpPr/>
          <p:nvPr/>
        </p:nvSpPr>
        <p:spPr>
          <a:xfrm rot="7825690">
            <a:off x="638088" y="7875266"/>
            <a:ext cx="764344" cy="421330"/>
          </a:xfrm>
          <a:prstGeom prst="rightArrow">
            <a:avLst>
              <a:gd name="adj1" fmla="val 32000"/>
              <a:gd name="adj2" fmla="val 116104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0" name="こっちでも良い"/>
          <p:cNvSpPr txBox="1"/>
          <p:nvPr/>
        </p:nvSpPr>
        <p:spPr>
          <a:xfrm>
            <a:off x="873975" y="7425850"/>
            <a:ext cx="223875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こっちでも良い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編集エリ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スクリーンショット 2022-09-10 23.44.38.png" descr="スクリーンショット 2022-09-10 23.44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918" y="2879156"/>
            <a:ext cx="10956759" cy="6767934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好きな背景をクリックする"/>
          <p:cNvSpPr txBox="1"/>
          <p:nvPr/>
        </p:nvSpPr>
        <p:spPr>
          <a:xfrm>
            <a:off x="4240881" y="2442878"/>
            <a:ext cx="37719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好きな背景をクリックする</a:t>
            </a:r>
          </a:p>
        </p:txBody>
      </p:sp>
      <p:sp>
        <p:nvSpPr>
          <p:cNvPr id="145" name="矢印"/>
          <p:cNvSpPr/>
          <p:nvPr/>
        </p:nvSpPr>
        <p:spPr>
          <a:xfrm rot="7825690">
            <a:off x="2917506" y="3948733"/>
            <a:ext cx="764345" cy="421330"/>
          </a:xfrm>
          <a:prstGeom prst="rightArrow">
            <a:avLst>
              <a:gd name="adj1" fmla="val 32000"/>
              <a:gd name="adj2" fmla="val 116104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6" name="例えば野球場をクリック"/>
          <p:cNvSpPr txBox="1"/>
          <p:nvPr/>
        </p:nvSpPr>
        <p:spPr>
          <a:xfrm>
            <a:off x="2594862" y="3447608"/>
            <a:ext cx="3467101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例えば野球場をクリック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編集エリ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スクリーンショット 2022-09-10 23.45.03.png" descr="スクリーンショット 2022-09-10 23.45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4477" y="3278116"/>
            <a:ext cx="10584710" cy="653812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読み込まれた背景はここに表示される"/>
          <p:cNvSpPr txBox="1"/>
          <p:nvPr/>
        </p:nvSpPr>
        <p:spPr>
          <a:xfrm>
            <a:off x="1012785" y="2642358"/>
            <a:ext cx="52959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読み込まれた背景はここに表示される</a:t>
            </a:r>
          </a:p>
        </p:txBody>
      </p:sp>
      <p:sp>
        <p:nvSpPr>
          <p:cNvPr id="151" name="線"/>
          <p:cNvSpPr/>
          <p:nvPr/>
        </p:nvSpPr>
        <p:spPr>
          <a:xfrm flipH="1">
            <a:off x="1450137" y="3034670"/>
            <a:ext cx="1215268" cy="12152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2" name="四角形"/>
          <p:cNvSpPr/>
          <p:nvPr/>
        </p:nvSpPr>
        <p:spPr>
          <a:xfrm>
            <a:off x="851128" y="4005331"/>
            <a:ext cx="1139976" cy="553845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編集エリ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スクリーンショット 2022-09-10 23.46.06.png" descr="スクリーンショット 2022-09-10 23.46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048" y="3278116"/>
            <a:ext cx="10946680" cy="6761707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いくつか選んでみた"/>
          <p:cNvSpPr txBox="1"/>
          <p:nvPr/>
        </p:nvSpPr>
        <p:spPr>
          <a:xfrm>
            <a:off x="2679957" y="2642358"/>
            <a:ext cx="282397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いくつか選んでみた</a:t>
            </a:r>
          </a:p>
        </p:txBody>
      </p:sp>
      <p:sp>
        <p:nvSpPr>
          <p:cNvPr id="157" name="線"/>
          <p:cNvSpPr/>
          <p:nvPr/>
        </p:nvSpPr>
        <p:spPr>
          <a:xfrm flipH="1">
            <a:off x="1909165" y="3118130"/>
            <a:ext cx="1215268" cy="12152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8" name="四角形"/>
          <p:cNvSpPr/>
          <p:nvPr/>
        </p:nvSpPr>
        <p:spPr>
          <a:xfrm>
            <a:off x="851128" y="4005331"/>
            <a:ext cx="1139976" cy="553845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白い背景はいらないので消去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白い背景はいらないので消去</a:t>
            </a:r>
          </a:p>
        </p:txBody>
      </p:sp>
      <p:pic>
        <p:nvPicPr>
          <p:cNvPr id="161" name="スクリーンショット 2022-09-10 23.46.22.png" descr="スクリーンショット 2022-09-10 23.46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192" y="2898183"/>
            <a:ext cx="10983045" cy="678417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矢印"/>
          <p:cNvSpPr/>
          <p:nvPr/>
        </p:nvSpPr>
        <p:spPr>
          <a:xfrm rot="7825690">
            <a:off x="997935" y="3294967"/>
            <a:ext cx="764345" cy="421330"/>
          </a:xfrm>
          <a:prstGeom prst="rightArrow">
            <a:avLst>
              <a:gd name="adj1" fmla="val 32000"/>
              <a:gd name="adj2" fmla="val 116104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63" name="ここをクリック…"/>
          <p:cNvSpPr txBox="1"/>
          <p:nvPr/>
        </p:nvSpPr>
        <p:spPr>
          <a:xfrm>
            <a:off x="547323" y="2273132"/>
            <a:ext cx="2857501" cy="863601"/>
          </a:xfrm>
          <a:prstGeom prst="rect">
            <a:avLst/>
          </a:prstGeom>
          <a:solidFill>
            <a:schemeClr val="accent2">
              <a:hueOff val="-85259"/>
              <a:satOff val="14347"/>
              <a:lumOff val="223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ここをクリック</a:t>
            </a:r>
          </a:p>
          <a:p>
            <a:pPr/>
            <a:r>
              <a:t>消去する背景を選択</a:t>
            </a:r>
          </a:p>
        </p:txBody>
      </p:sp>
      <p:sp>
        <p:nvSpPr>
          <p:cNvPr id="164" name="ゴミ箱をクリックすると消去できる"/>
          <p:cNvSpPr txBox="1"/>
          <p:nvPr/>
        </p:nvSpPr>
        <p:spPr>
          <a:xfrm>
            <a:off x="5912511" y="2452391"/>
            <a:ext cx="49911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ゴミ箱をクリックすると消去できる</a:t>
            </a:r>
          </a:p>
        </p:txBody>
      </p:sp>
      <p:sp>
        <p:nvSpPr>
          <p:cNvPr id="165" name="線"/>
          <p:cNvSpPr/>
          <p:nvPr/>
        </p:nvSpPr>
        <p:spPr>
          <a:xfrm flipH="1">
            <a:off x="1688036" y="2775852"/>
            <a:ext cx="4139119" cy="9888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