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本文レベル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/>
          <p:nvPr>
            <p:ph type="body" sz="quarter" idx="22"/>
          </p:nvPr>
        </p:nvSpPr>
        <p:spPr>
          <a:xfrm>
            <a:off x="1270000" y="42672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タイトルテキスト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22" name="本文レベル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タイトルテキスト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本文レベル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7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7" name="本文レベル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/>
          <p:nvPr>
            <p:ph type="sldNum" sz="quarter" idx="2"/>
          </p:nvPr>
        </p:nvSpPr>
        <p:spPr>
          <a:xfrm>
            <a:off x="6308360" y="9296400"/>
            <a:ext cx="381306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cratch基礎講座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Scratch基礎講座</a:t>
            </a:r>
          </a:p>
        </p:txBody>
      </p:sp>
      <p:sp>
        <p:nvSpPr>
          <p:cNvPr id="120" name="キャラが遠くへ行くように見せる"/>
          <p:cNvSpPr txBox="1"/>
          <p:nvPr>
            <p:ph type="subTitle" sz="quarter" idx="1"/>
          </p:nvPr>
        </p:nvSpPr>
        <p:spPr>
          <a:xfrm>
            <a:off x="1270000" y="5501148"/>
            <a:ext cx="10464800" cy="1143001"/>
          </a:xfrm>
          <a:prstGeom prst="rect">
            <a:avLst/>
          </a:prstGeom>
        </p:spPr>
        <p:txBody>
          <a:bodyPr/>
          <a:lstStyle/>
          <a:p>
            <a:pPr/>
            <a:r>
              <a:t>キャラが遠くへ行くように見せる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遠くへ行くように見せるには？"/>
          <p:cNvSpPr txBox="1"/>
          <p:nvPr>
            <p:ph type="title"/>
          </p:nvPr>
        </p:nvSpPr>
        <p:spPr>
          <a:xfrm>
            <a:off x="952500" y="254000"/>
            <a:ext cx="11099800" cy="1920056"/>
          </a:xfrm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pPr/>
            <a:r>
              <a:t>遠くへ行くように見せるには？</a:t>
            </a:r>
          </a:p>
        </p:txBody>
      </p:sp>
      <p:sp>
        <p:nvSpPr>
          <p:cNvPr id="123" name="遠近法を利用する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500"/>
              </a:spcBef>
            </a:pPr>
            <a:r>
              <a:t>遠近法を利用する</a:t>
            </a:r>
          </a:p>
          <a:p>
            <a:pPr>
              <a:spcBef>
                <a:spcPts val="2500"/>
              </a:spcBef>
            </a:pPr>
            <a:r>
              <a:t>歩きながら、だんだんサイズを小さくする</a:t>
            </a:r>
          </a:p>
          <a:p>
            <a:pPr>
              <a:spcBef>
                <a:spcPts val="2500"/>
              </a:spcBef>
            </a:pPr>
            <a:r>
              <a:t>緑の旗で初期化、スペースを押すと動作するようにする</a:t>
            </a:r>
          </a:p>
          <a:p>
            <a:pPr>
              <a:spcBef>
                <a:spcPts val="2500"/>
              </a:spcBef>
            </a:pPr>
            <a:r>
              <a:t>右下にはシマウマが歩いている</a:t>
            </a:r>
          </a:p>
          <a:p>
            <a:pPr>
              <a:spcBef>
                <a:spcPts val="2500"/>
              </a:spcBef>
            </a:pPr>
            <a:r>
              <a:t>背景は、自分で描く。この図も、道の部分を遠近法を使って描く必要あり。</a:t>
            </a:r>
          </a:p>
          <a:p>
            <a:pPr>
              <a:spcBef>
                <a:spcPts val="2500"/>
              </a:spcBef>
            </a:pPr>
            <a:r>
              <a:t>サンプルコードを見て、何をしているか考えてみよう！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ネコのコード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ネコのコード</a:t>
            </a:r>
          </a:p>
        </p:txBody>
      </p:sp>
      <p:pic>
        <p:nvPicPr>
          <p:cNvPr id="126" name="スクリーンショット 2022-09-17 0.29.24.png" descr="スクリーンショット 2022-09-17 0.29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994" y="2003492"/>
            <a:ext cx="12138812" cy="7473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シマウマのコード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シマウマのコード</a:t>
            </a:r>
          </a:p>
        </p:txBody>
      </p:sp>
      <p:pic>
        <p:nvPicPr>
          <p:cNvPr id="129" name="スクリーンショット 2022-09-17 0.29.46.png" descr="スクリーンショット 2022-09-17 0.29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103" y="2059587"/>
            <a:ext cx="12332885" cy="7593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