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22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cratch基礎講座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Scratch基礎講座</a:t>
            </a:r>
          </a:p>
        </p:txBody>
      </p:sp>
      <p:sp>
        <p:nvSpPr>
          <p:cNvPr id="120" name="~キャラクタを増やす~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~キャラクタを増やす~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変数「ライフ」を変化させる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1414">
              <a:defRPr sz="5360"/>
            </a:pPr>
            <a:r>
              <a:t>変数「ライフ」を変化させる</a:t>
            </a:r>
          </a:p>
          <a:p>
            <a:pPr defTabSz="391414">
              <a:defRPr sz="5360"/>
            </a:pPr>
            <a:r>
              <a:t>ネコがコウモリに触れたら１減らす</a:t>
            </a:r>
          </a:p>
        </p:txBody>
      </p:sp>
      <p:pic>
        <p:nvPicPr>
          <p:cNvPr id="186" name="スクリーンショット 2022-09-12 14.57.06.png" descr="スクリーンショット 2022-09-12 14.57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089" y="2674197"/>
            <a:ext cx="3658669" cy="210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スクリーンショット 2022-09-12 14.57.11.png" descr="スクリーンショット 2022-09-12 14.57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725" y="5311236"/>
            <a:ext cx="3830012" cy="2106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スクリーンショット 2022-09-12 14.57.24.png" descr="スクリーンショット 2022-09-12 14.57.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9448" y="4850154"/>
            <a:ext cx="4732985" cy="42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1) コウモリに触れたら"/>
          <p:cNvSpPr txBox="1"/>
          <p:nvPr/>
        </p:nvSpPr>
        <p:spPr>
          <a:xfrm>
            <a:off x="436971" y="2364824"/>
            <a:ext cx="3299766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1) コウモリに触れたら</a:t>
            </a:r>
          </a:p>
        </p:txBody>
      </p:sp>
      <p:sp>
        <p:nvSpPr>
          <p:cNvPr id="190" name="ライフを1減らす→-1ずつ変える"/>
          <p:cNvSpPr txBox="1"/>
          <p:nvPr/>
        </p:nvSpPr>
        <p:spPr>
          <a:xfrm>
            <a:off x="3720603" y="3364392"/>
            <a:ext cx="3114752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/>
            </a:lvl1pPr>
          </a:lstStyle>
          <a:p>
            <a:pPr/>
            <a:r>
              <a:t>ライフを1減らす→-1ずつ変える</a:t>
            </a:r>
          </a:p>
        </p:txBody>
      </p:sp>
      <p:sp>
        <p:nvSpPr>
          <p:cNvPr id="191" name="ネコを最初にいた場所に戻す"/>
          <p:cNvSpPr txBox="1"/>
          <p:nvPr/>
        </p:nvSpPr>
        <p:spPr>
          <a:xfrm>
            <a:off x="3900028" y="3846679"/>
            <a:ext cx="27559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/>
            </a:lvl1pPr>
          </a:lstStyle>
          <a:p>
            <a:pPr/>
            <a:r>
              <a:t>ネコを最初にいた場所に戻す</a:t>
            </a:r>
          </a:p>
        </p:txBody>
      </p:sp>
      <p:sp>
        <p:nvSpPr>
          <p:cNvPr id="192" name="2) ライフが０になったらGameOver"/>
          <p:cNvSpPr txBox="1"/>
          <p:nvPr/>
        </p:nvSpPr>
        <p:spPr>
          <a:xfrm>
            <a:off x="528279" y="5009302"/>
            <a:ext cx="53294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2) ライフが０になったらGameOver</a:t>
            </a:r>
          </a:p>
        </p:txBody>
      </p:sp>
      <p:sp>
        <p:nvSpPr>
          <p:cNvPr id="193" name="四角形"/>
          <p:cNvSpPr/>
          <p:nvPr/>
        </p:nvSpPr>
        <p:spPr>
          <a:xfrm>
            <a:off x="310685" y="2272166"/>
            <a:ext cx="6543265" cy="24104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4" name="四角形"/>
          <p:cNvSpPr/>
          <p:nvPr/>
        </p:nvSpPr>
        <p:spPr>
          <a:xfrm>
            <a:off x="307245" y="4929689"/>
            <a:ext cx="5571034" cy="24104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5" name="3) ２つのブロックを組み合わせる…"/>
          <p:cNvSpPr txBox="1"/>
          <p:nvPr/>
        </p:nvSpPr>
        <p:spPr>
          <a:xfrm>
            <a:off x="7385948" y="3316031"/>
            <a:ext cx="5357369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3) ２つのブロックを組み合わせる</a:t>
            </a:r>
          </a:p>
          <a:p>
            <a:pPr algn="l">
              <a:defRPr sz="2000"/>
            </a:pPr>
            <a:r>
              <a:t>ライフが0になるのは、</a:t>
            </a:r>
          </a:p>
          <a:p>
            <a:pPr algn="l">
              <a:defRPr sz="2000"/>
            </a:pPr>
            <a:r>
              <a:t>コウモリに触れて1減らされた後だけなので、</a:t>
            </a:r>
          </a:p>
          <a:p>
            <a:pPr algn="l">
              <a:defRPr sz="2000"/>
            </a:pPr>
            <a:r>
              <a:t>コウモリに触れたら、の”もし”の中に入れる</a:t>
            </a:r>
          </a:p>
        </p:txBody>
      </p:sp>
      <p:sp>
        <p:nvSpPr>
          <p:cNvPr id="196" name="四角形"/>
          <p:cNvSpPr/>
          <p:nvPr/>
        </p:nvSpPr>
        <p:spPr>
          <a:xfrm>
            <a:off x="7687843" y="6765444"/>
            <a:ext cx="3900239" cy="16441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ライフの状態を常にチェックする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0624">
              <a:defRPr sz="5760"/>
            </a:pPr>
            <a:r>
              <a:t>ライフの状態を常にチェックする</a:t>
            </a:r>
          </a:p>
          <a:p>
            <a:pPr defTabSz="420624">
              <a:defRPr sz="5760"/>
            </a:pPr>
            <a:r>
              <a:t>最初にライフの初期値を決める</a:t>
            </a:r>
          </a:p>
        </p:txBody>
      </p:sp>
      <p:pic>
        <p:nvPicPr>
          <p:cNvPr id="199" name="スクリーンショット 2022-09-12 14.57.33.png" descr="スクリーンショット 2022-09-12 14.57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439" y="3570652"/>
            <a:ext cx="4193767" cy="4339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スクリーンショット 2022-09-12 14.57.41.png" descr="スクリーンショット 2022-09-12 14.57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6909" y="5563937"/>
            <a:ext cx="3543301" cy="368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“ずっと”の中にいれて、いつもチェックさせる"/>
          <p:cNvSpPr txBox="1"/>
          <p:nvPr/>
        </p:nvSpPr>
        <p:spPr>
          <a:xfrm>
            <a:off x="463059" y="3095284"/>
            <a:ext cx="69346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76250" indent="-476250" algn="l">
              <a:buSzPct val="100000"/>
              <a:buAutoNum type="arabicParenR" startAt="1"/>
            </a:lvl1pPr>
          </a:lstStyle>
          <a:p>
            <a:pPr/>
            <a:r>
              <a:t>“ずっと”の中にいれて、いつもチェックさせる</a:t>
            </a:r>
          </a:p>
        </p:txBody>
      </p:sp>
      <p:sp>
        <p:nvSpPr>
          <p:cNvPr id="202" name="2) 変数「ライフ」の初期値を5にする"/>
          <p:cNvSpPr txBox="1"/>
          <p:nvPr/>
        </p:nvSpPr>
        <p:spPr>
          <a:xfrm>
            <a:off x="5638061" y="4970171"/>
            <a:ext cx="554888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2)　変数「ライフ」の初期値を5にする</a:t>
            </a:r>
          </a:p>
        </p:txBody>
      </p:sp>
      <p:sp>
        <p:nvSpPr>
          <p:cNvPr id="203" name="角丸四角形"/>
          <p:cNvSpPr/>
          <p:nvPr/>
        </p:nvSpPr>
        <p:spPr>
          <a:xfrm>
            <a:off x="5697828" y="5602827"/>
            <a:ext cx="2899576" cy="595130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ライフが0になって…"/>
          <p:cNvSpPr txBox="1"/>
          <p:nvPr>
            <p:ph type="title"/>
          </p:nvPr>
        </p:nvSpPr>
        <p:spPr>
          <a:xfrm>
            <a:off x="952500" y="254000"/>
            <a:ext cx="11099800" cy="1590010"/>
          </a:xfrm>
          <a:prstGeom prst="rect">
            <a:avLst/>
          </a:prstGeom>
        </p:spPr>
        <p:txBody>
          <a:bodyPr/>
          <a:lstStyle/>
          <a:p>
            <a:pPr defTabSz="338835">
              <a:defRPr sz="4640"/>
            </a:pPr>
            <a:r>
              <a:t>ライフが0になって</a:t>
            </a:r>
          </a:p>
          <a:p>
            <a:pPr defTabSz="338835">
              <a:defRPr sz="4640"/>
            </a:pPr>
            <a:r>
              <a:t>ゲームが終わるところまでできた</a:t>
            </a:r>
          </a:p>
        </p:txBody>
      </p:sp>
      <p:pic>
        <p:nvPicPr>
          <p:cNvPr id="206" name="スクリーンショット 2022-09-12 14.57.53.png" descr="スクリーンショット 2022-09-12 14.57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094" y="2042732"/>
            <a:ext cx="12227016" cy="7522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ゲームオーバーの表示を作る"/>
          <p:cNvSpPr txBox="1"/>
          <p:nvPr>
            <p:ph type="title"/>
          </p:nvPr>
        </p:nvSpPr>
        <p:spPr>
          <a:xfrm>
            <a:off x="952500" y="254000"/>
            <a:ext cx="11099800" cy="1060814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ゲームオーバーの表示を作る</a:t>
            </a:r>
          </a:p>
        </p:txBody>
      </p:sp>
      <p:pic>
        <p:nvPicPr>
          <p:cNvPr id="209" name="スクリーンショット 2022-09-13 3.09.52.png" descr="スクリーンショット 2022-09-13 3.09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86" y="1943899"/>
            <a:ext cx="557381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スクリーンショット 2022-09-13 3.10.12.png" descr="スクリーンショット 2022-09-13 3.10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0314" y="1943899"/>
            <a:ext cx="5573815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スクリーンショット 2022-09-13 3.10.34.png" descr="スクリーンショット 2022-09-13 3.10.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600" y="6236776"/>
            <a:ext cx="557381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スクリーンショット 2022-09-13 3.11.00.png" descr="スクリーンショット 2022-09-13 3.11.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0314" y="6328084"/>
            <a:ext cx="5573815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1）スプライトのエリアで「描く」を選ぶ"/>
          <p:cNvSpPr txBox="1"/>
          <p:nvPr/>
        </p:nvSpPr>
        <p:spPr>
          <a:xfrm>
            <a:off x="345664" y="1426156"/>
            <a:ext cx="581771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1）スプライトのエリアで「描く」を選ぶ</a:t>
            </a:r>
          </a:p>
        </p:txBody>
      </p:sp>
      <p:sp>
        <p:nvSpPr>
          <p:cNvPr id="214" name="2）デザイン画面で、文字入力を選ぶ"/>
          <p:cNvSpPr txBox="1"/>
          <p:nvPr/>
        </p:nvSpPr>
        <p:spPr>
          <a:xfrm>
            <a:off x="6568362" y="1426156"/>
            <a:ext cx="51867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2）デザイン画面で、文字入力を選ぶ</a:t>
            </a:r>
          </a:p>
        </p:txBody>
      </p:sp>
      <p:sp>
        <p:nvSpPr>
          <p:cNvPr id="215" name="3) ”GameOver”と書く"/>
          <p:cNvSpPr txBox="1"/>
          <p:nvPr/>
        </p:nvSpPr>
        <p:spPr>
          <a:xfrm>
            <a:off x="214235" y="5706771"/>
            <a:ext cx="348356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3) ”GameOver”と書く</a:t>
            </a:r>
          </a:p>
        </p:txBody>
      </p:sp>
      <p:sp>
        <p:nvSpPr>
          <p:cNvPr id="216" name="4) 文字を好きな大きさに変える…"/>
          <p:cNvSpPr txBox="1"/>
          <p:nvPr/>
        </p:nvSpPr>
        <p:spPr>
          <a:xfrm>
            <a:off x="6641454" y="5484242"/>
            <a:ext cx="450677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4) 文字を好きな大きさに変える</a:t>
            </a:r>
          </a:p>
          <a:p>
            <a:pPr algn="l"/>
            <a:r>
              <a:t>　　色を変えても良い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ameOverの表示"/>
          <p:cNvSpPr txBox="1"/>
          <p:nvPr>
            <p:ph type="title"/>
          </p:nvPr>
        </p:nvSpPr>
        <p:spPr>
          <a:xfrm>
            <a:off x="952500" y="254000"/>
            <a:ext cx="11099800" cy="971035"/>
          </a:xfrm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pPr/>
            <a:r>
              <a:t>GameOverの表示</a:t>
            </a:r>
          </a:p>
        </p:txBody>
      </p:sp>
      <p:pic>
        <p:nvPicPr>
          <p:cNvPr id="219" name="スクリーンショット 2022-09-13 3.11.47.png" descr="スクリーンショット 2022-09-13 3.11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909" y="2001323"/>
            <a:ext cx="5573815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スクリーンショット 2022-09-13 3.12.26.png" descr="スクリーンショット 2022-09-13 3.12.26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0625"/>
          <a:stretch>
            <a:fillRect/>
          </a:stretch>
        </p:blipFill>
        <p:spPr>
          <a:xfrm>
            <a:off x="6650876" y="2633699"/>
            <a:ext cx="5573816" cy="3064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スクリーンショット 2022-09-13 3.12.41.png" descr="スクリーンショット 2022-09-13 3.12.4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909" y="6206612"/>
            <a:ext cx="5573815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スクリーンショット 2022-09-13 3.12.51.png" descr="スクリーンショット 2022-09-13 3.12.5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50876" y="6206612"/>
            <a:ext cx="5573816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1）GameOverを選択して、初期化で隠す"/>
          <p:cNvSpPr txBox="1"/>
          <p:nvPr/>
        </p:nvSpPr>
        <p:spPr>
          <a:xfrm>
            <a:off x="345664" y="1530507"/>
            <a:ext cx="599114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1）GameOverを選択して、初期化で隠す</a:t>
            </a:r>
          </a:p>
        </p:txBody>
      </p:sp>
      <p:sp>
        <p:nvSpPr>
          <p:cNvPr id="224" name="角丸四角形"/>
          <p:cNvSpPr/>
          <p:nvPr/>
        </p:nvSpPr>
        <p:spPr>
          <a:xfrm>
            <a:off x="4536919" y="4337565"/>
            <a:ext cx="607817" cy="595131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5" name="角丸四角形"/>
          <p:cNvSpPr/>
          <p:nvPr/>
        </p:nvSpPr>
        <p:spPr>
          <a:xfrm>
            <a:off x="609498" y="4654041"/>
            <a:ext cx="687508" cy="280980"/>
          </a:xfrm>
          <a:prstGeom prst="roundRect">
            <a:avLst>
              <a:gd name="adj" fmla="val 39585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6" name="2）表示するタイミングはライフが0になったとき…"/>
          <p:cNvSpPr txBox="1"/>
          <p:nvPr/>
        </p:nvSpPr>
        <p:spPr>
          <a:xfrm>
            <a:off x="6590268" y="1335641"/>
            <a:ext cx="6094782" cy="1187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2）表示するタイミングはライフが0になったとき</a:t>
            </a:r>
          </a:p>
          <a:p>
            <a:pPr algn="l">
              <a:defRPr sz="2100"/>
            </a:pPr>
            <a:r>
              <a:t>　　ネコのコードに、終わった事を通知</a:t>
            </a:r>
          </a:p>
          <a:p>
            <a:pPr algn="l">
              <a:defRPr sz="2100"/>
            </a:pPr>
            <a:r>
              <a:t>　　するメッセージ送信ブロックを入れる</a:t>
            </a:r>
          </a:p>
        </p:txBody>
      </p:sp>
      <p:sp>
        <p:nvSpPr>
          <p:cNvPr id="227" name="角丸四角形"/>
          <p:cNvSpPr/>
          <p:nvPr/>
        </p:nvSpPr>
        <p:spPr>
          <a:xfrm>
            <a:off x="6880190" y="4654041"/>
            <a:ext cx="831007" cy="161267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8" name="角丸四角形"/>
          <p:cNvSpPr/>
          <p:nvPr/>
        </p:nvSpPr>
        <p:spPr>
          <a:xfrm>
            <a:off x="8233053" y="4733911"/>
            <a:ext cx="831007" cy="161267"/>
          </a:xfrm>
          <a:prstGeom prst="roundRect">
            <a:avLst>
              <a:gd name="adj" fmla="val 28197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9" name="線"/>
          <p:cNvSpPr/>
          <p:nvPr/>
        </p:nvSpPr>
        <p:spPr>
          <a:xfrm>
            <a:off x="7713807" y="4732552"/>
            <a:ext cx="515505" cy="661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0" name="3）メッセージを受け取ったら"/>
          <p:cNvSpPr txBox="1"/>
          <p:nvPr/>
        </p:nvSpPr>
        <p:spPr>
          <a:xfrm>
            <a:off x="345664" y="5790515"/>
            <a:ext cx="429371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3）メッセージを受け取ったら</a:t>
            </a:r>
          </a:p>
        </p:txBody>
      </p:sp>
      <p:sp>
        <p:nvSpPr>
          <p:cNvPr id="231" name="角丸四角形"/>
          <p:cNvSpPr/>
          <p:nvPr/>
        </p:nvSpPr>
        <p:spPr>
          <a:xfrm>
            <a:off x="4536919" y="8466555"/>
            <a:ext cx="607817" cy="595130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2" name="角丸四角形"/>
          <p:cNvSpPr/>
          <p:nvPr/>
        </p:nvSpPr>
        <p:spPr>
          <a:xfrm>
            <a:off x="609498" y="7961193"/>
            <a:ext cx="936004" cy="280981"/>
          </a:xfrm>
          <a:prstGeom prst="roundRect">
            <a:avLst>
              <a:gd name="adj" fmla="val 39585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3" name="線"/>
          <p:cNvSpPr/>
          <p:nvPr/>
        </p:nvSpPr>
        <p:spPr>
          <a:xfrm flipV="1">
            <a:off x="1563877" y="7851566"/>
            <a:ext cx="483635" cy="2953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4" name="角丸四角形"/>
          <p:cNvSpPr/>
          <p:nvPr/>
        </p:nvSpPr>
        <p:spPr>
          <a:xfrm>
            <a:off x="6858589" y="8389978"/>
            <a:ext cx="449806" cy="280980"/>
          </a:xfrm>
          <a:prstGeom prst="roundRect">
            <a:avLst>
              <a:gd name="adj" fmla="val 39585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5" name="線"/>
          <p:cNvSpPr/>
          <p:nvPr/>
        </p:nvSpPr>
        <p:spPr>
          <a:xfrm flipV="1">
            <a:off x="7276987" y="8061583"/>
            <a:ext cx="956052" cy="3909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6" name="4）”GameOver”を表示する"/>
          <p:cNvSpPr txBox="1"/>
          <p:nvPr/>
        </p:nvSpPr>
        <p:spPr>
          <a:xfrm>
            <a:off x="6666219" y="5790515"/>
            <a:ext cx="41727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4）”GameOver”を表示する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完成"/>
          <p:cNvSpPr txBox="1"/>
          <p:nvPr>
            <p:ph type="title"/>
          </p:nvPr>
        </p:nvSpPr>
        <p:spPr>
          <a:xfrm>
            <a:off x="952500" y="254000"/>
            <a:ext cx="11099800" cy="1252300"/>
          </a:xfrm>
          <a:prstGeom prst="rect">
            <a:avLst/>
          </a:prstGeom>
        </p:spPr>
        <p:txBody>
          <a:bodyPr/>
          <a:lstStyle/>
          <a:p>
            <a:pPr/>
            <a:r>
              <a:t>完成</a:t>
            </a:r>
          </a:p>
        </p:txBody>
      </p:sp>
      <p:pic>
        <p:nvPicPr>
          <p:cNvPr id="239" name="画面収録 2022-09-13 3.25.45.mov" descr="画面収録 2022-09-13 3.25.4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5579" y="1878041"/>
            <a:ext cx="11753642" cy="7221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キャラクタを増や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キャラクタを増やす</a:t>
            </a:r>
          </a:p>
        </p:txBody>
      </p:sp>
      <p:sp>
        <p:nvSpPr>
          <p:cNvPr id="123" name="ネコ以外のキャラクタ(こうもり）を追加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</a:pPr>
            <a:r>
              <a:t>ネコ以外のキャラクタ(こうもり）を追加</a:t>
            </a:r>
          </a:p>
          <a:p>
            <a:pPr>
              <a:spcBef>
                <a:spcPts val="2400"/>
              </a:spcBef>
            </a:pPr>
            <a:r>
              <a:t>ネコとこうもりが、それぞれ違う動きをするように変更</a:t>
            </a:r>
          </a:p>
          <a:p>
            <a:pPr>
              <a:spcBef>
                <a:spcPts val="2400"/>
              </a:spcBef>
            </a:pPr>
            <a:r>
              <a:t>ネコは矢印キーで操作。コウモリはフラフラと移動、10秒ごとにジャンプする。</a:t>
            </a:r>
          </a:p>
          <a:p>
            <a:pPr>
              <a:spcBef>
                <a:spcPts val="2400"/>
              </a:spcBef>
            </a:pPr>
            <a:r>
              <a:t>ネコにコウモリがぶつかると、ライフが１つ減る</a:t>
            </a:r>
          </a:p>
          <a:p>
            <a:pPr>
              <a:spcBef>
                <a:spcPts val="2400"/>
              </a:spcBef>
            </a:pPr>
            <a:r>
              <a:t>ライフが０になったらゲームオーバー</a:t>
            </a:r>
          </a:p>
          <a:p>
            <a:pPr>
              <a:spcBef>
                <a:spcPts val="2400"/>
              </a:spcBef>
            </a:pPr>
            <a:r>
              <a:t>ライフの初期値は５個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キャラクタの追加"/>
          <p:cNvSpPr txBox="1"/>
          <p:nvPr>
            <p:ph type="title"/>
          </p:nvPr>
        </p:nvSpPr>
        <p:spPr>
          <a:xfrm>
            <a:off x="952500" y="254000"/>
            <a:ext cx="11099800" cy="93557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キャラクタの追加</a:t>
            </a:r>
          </a:p>
        </p:txBody>
      </p:sp>
      <p:pic>
        <p:nvPicPr>
          <p:cNvPr id="126" name="スクリーンショット 2022-09-12 11.07.14.png" descr="スクリーンショット 2022-09-12 11.07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2726" y="1766274"/>
            <a:ext cx="6193129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スクリーンショット 2022-09-12 11.07.24.png" descr="スクリーンショット 2022-09-12 11.07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397" y="6439943"/>
            <a:ext cx="516094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スクリーンショット 2022-09-12 11.07.37.png" descr="スクリーンショット 2022-09-12 11.07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6940" y="6439943"/>
            <a:ext cx="516094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1) スプライトを選ぶをクリック"/>
          <p:cNvSpPr txBox="1"/>
          <p:nvPr/>
        </p:nvSpPr>
        <p:spPr>
          <a:xfrm>
            <a:off x="2984500" y="1274722"/>
            <a:ext cx="45189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1) スプライトを選ぶをクリック</a:t>
            </a:r>
          </a:p>
        </p:txBody>
      </p:sp>
      <p:sp>
        <p:nvSpPr>
          <p:cNvPr id="130" name="線"/>
          <p:cNvSpPr/>
          <p:nvPr/>
        </p:nvSpPr>
        <p:spPr>
          <a:xfrm flipH="1">
            <a:off x="8634958" y="4699000"/>
            <a:ext cx="1156743" cy="7626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ここをクリック"/>
          <p:cNvSpPr txBox="1"/>
          <p:nvPr/>
        </p:nvSpPr>
        <p:spPr>
          <a:xfrm>
            <a:off x="9728200" y="4259222"/>
            <a:ext cx="224790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ここをクリック</a:t>
            </a:r>
          </a:p>
        </p:txBody>
      </p:sp>
      <p:sp>
        <p:nvSpPr>
          <p:cNvPr id="132" name="2) いろんなキャラクタが選べる…"/>
          <p:cNvSpPr txBox="1"/>
          <p:nvPr/>
        </p:nvSpPr>
        <p:spPr>
          <a:xfrm>
            <a:off x="304800" y="5661425"/>
            <a:ext cx="451896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t>2) いろんなキャラクタが選べる</a:t>
            </a:r>
          </a:p>
          <a:p>
            <a:pPr algn="l"/>
            <a:r>
              <a:t>　　こうもりを選ぶ</a:t>
            </a:r>
          </a:p>
        </p:txBody>
      </p:sp>
      <p:sp>
        <p:nvSpPr>
          <p:cNvPr id="133" name="3) 選んだこうもりが現れる"/>
          <p:cNvSpPr txBox="1"/>
          <p:nvPr/>
        </p:nvSpPr>
        <p:spPr>
          <a:xfrm>
            <a:off x="6311900" y="5747594"/>
            <a:ext cx="39002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3) 選んだこうもりが現れる</a:t>
            </a:r>
          </a:p>
        </p:txBody>
      </p:sp>
      <p:sp>
        <p:nvSpPr>
          <p:cNvPr id="134" name="楕円"/>
          <p:cNvSpPr/>
          <p:nvPr/>
        </p:nvSpPr>
        <p:spPr>
          <a:xfrm>
            <a:off x="297488" y="8128891"/>
            <a:ext cx="730512" cy="761288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ネコの動きを決める"/>
          <p:cNvSpPr txBox="1"/>
          <p:nvPr>
            <p:ph type="title"/>
          </p:nvPr>
        </p:nvSpPr>
        <p:spPr>
          <a:xfrm>
            <a:off x="952500" y="254000"/>
            <a:ext cx="11099800" cy="1101983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ネコの動きを決める</a:t>
            </a:r>
          </a:p>
        </p:txBody>
      </p:sp>
      <p:pic>
        <p:nvPicPr>
          <p:cNvPr id="137" name="スクリーンショット 2022-09-12 11.08.26.png" descr="スクリーンショット 2022-09-12 11.08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57" y="1591260"/>
            <a:ext cx="6193128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スクリーンショット 2022-09-12 11.09.11.png" descr="スクリーンショット 2022-09-12 11.09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357" y="5962637"/>
            <a:ext cx="6193128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スクリーンショット 2022-09-12 11.09.52.png" descr="スクリーンショット 2022-09-12 11.09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1894" y="5992254"/>
            <a:ext cx="5160940" cy="317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コウモリの初期設定"/>
          <p:cNvSpPr txBox="1"/>
          <p:nvPr>
            <p:ph type="title"/>
          </p:nvPr>
        </p:nvSpPr>
        <p:spPr>
          <a:xfrm>
            <a:off x="952500" y="254000"/>
            <a:ext cx="11099800" cy="890682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コウモリの初期設定</a:t>
            </a:r>
          </a:p>
        </p:txBody>
      </p:sp>
      <p:pic>
        <p:nvPicPr>
          <p:cNvPr id="142" name="スクリーンショット 2022-09-12 11.10.58.png" descr="スクリーンショット 2022-09-12 11.10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083" y="2421307"/>
            <a:ext cx="516094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スクリーンショット 2022-09-12 11.11.19.png" descr="スクリーンショット 2022-09-12 11.11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542" y="6401201"/>
            <a:ext cx="516094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スクリーンショット 2022-09-12 11.12.01.png" descr="スクリーンショット 2022-09-12 11.12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5595" y="6311612"/>
            <a:ext cx="5160940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1) 最初の場所を決める"/>
          <p:cNvSpPr txBox="1"/>
          <p:nvPr/>
        </p:nvSpPr>
        <p:spPr>
          <a:xfrm>
            <a:off x="606001" y="1949575"/>
            <a:ext cx="32997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1) 最初の場所を決める</a:t>
            </a:r>
          </a:p>
        </p:txBody>
      </p:sp>
      <p:sp>
        <p:nvSpPr>
          <p:cNvPr id="146" name="スプライトの欄でコウモリを選択する"/>
          <p:cNvSpPr txBox="1"/>
          <p:nvPr/>
        </p:nvSpPr>
        <p:spPr>
          <a:xfrm>
            <a:off x="7274572" y="2937475"/>
            <a:ext cx="52959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スプライトの欄でコウモリを選択する</a:t>
            </a:r>
          </a:p>
        </p:txBody>
      </p:sp>
      <p:sp>
        <p:nvSpPr>
          <p:cNvPr id="147" name="角丸四角形"/>
          <p:cNvSpPr/>
          <p:nvPr/>
        </p:nvSpPr>
        <p:spPr>
          <a:xfrm>
            <a:off x="3897766" y="4124404"/>
            <a:ext cx="1593501" cy="1504792"/>
          </a:xfrm>
          <a:prstGeom prst="roundRect">
            <a:avLst>
              <a:gd name="adj" fmla="val 15000"/>
            </a:avLst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8" name="線"/>
          <p:cNvSpPr/>
          <p:nvPr/>
        </p:nvSpPr>
        <p:spPr>
          <a:xfrm flipH="1">
            <a:off x="5490807" y="3126747"/>
            <a:ext cx="1814483" cy="11114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" name="角丸四角形"/>
          <p:cNvSpPr/>
          <p:nvPr/>
        </p:nvSpPr>
        <p:spPr>
          <a:xfrm>
            <a:off x="815959" y="3575393"/>
            <a:ext cx="1027516" cy="293498"/>
          </a:xfrm>
          <a:prstGeom prst="roundRect">
            <a:avLst>
              <a:gd name="adj" fmla="val 49591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0" name="線"/>
          <p:cNvSpPr/>
          <p:nvPr/>
        </p:nvSpPr>
        <p:spPr>
          <a:xfrm flipV="1">
            <a:off x="1646199" y="3179806"/>
            <a:ext cx="646797" cy="3956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1" name="角丸四角形"/>
          <p:cNvSpPr/>
          <p:nvPr/>
        </p:nvSpPr>
        <p:spPr>
          <a:xfrm>
            <a:off x="747300" y="8514916"/>
            <a:ext cx="777337" cy="199235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2" name="線"/>
          <p:cNvSpPr/>
          <p:nvPr/>
        </p:nvSpPr>
        <p:spPr>
          <a:xfrm flipV="1">
            <a:off x="1486233" y="7242532"/>
            <a:ext cx="578214" cy="12724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" name="角丸四角形"/>
          <p:cNvSpPr/>
          <p:nvPr/>
        </p:nvSpPr>
        <p:spPr>
          <a:xfrm>
            <a:off x="6952595" y="7679345"/>
            <a:ext cx="877309" cy="199236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4" name="線"/>
          <p:cNvSpPr/>
          <p:nvPr/>
        </p:nvSpPr>
        <p:spPr>
          <a:xfrm flipV="1">
            <a:off x="7782836" y="7524966"/>
            <a:ext cx="347898" cy="1544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5" name="2) こうもりの大きさを変える"/>
          <p:cNvSpPr txBox="1"/>
          <p:nvPr/>
        </p:nvSpPr>
        <p:spPr>
          <a:xfrm>
            <a:off x="606001" y="5988703"/>
            <a:ext cx="419283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2) こうもりの大きさを変える</a:t>
            </a:r>
          </a:p>
        </p:txBody>
      </p:sp>
      <p:sp>
        <p:nvSpPr>
          <p:cNvPr id="156" name="線"/>
          <p:cNvSpPr/>
          <p:nvPr/>
        </p:nvSpPr>
        <p:spPr>
          <a:xfrm flipH="1" flipV="1">
            <a:off x="2258642" y="7242533"/>
            <a:ext cx="562123" cy="5621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" name="100を50に変える"/>
          <p:cNvSpPr txBox="1"/>
          <p:nvPr/>
        </p:nvSpPr>
        <p:spPr>
          <a:xfrm>
            <a:off x="2226207" y="7780708"/>
            <a:ext cx="1845565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100を50に変える</a:t>
            </a:r>
          </a:p>
        </p:txBody>
      </p:sp>
      <p:sp>
        <p:nvSpPr>
          <p:cNvPr id="158" name="3) こうもりのコスチュームを切り替える"/>
          <p:cNvSpPr txBox="1"/>
          <p:nvPr/>
        </p:nvSpPr>
        <p:spPr>
          <a:xfrm>
            <a:off x="6673525" y="5899113"/>
            <a:ext cx="570463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3) こうもりのコスチュームを切り替える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コウモリの動きを決める"/>
          <p:cNvSpPr txBox="1"/>
          <p:nvPr>
            <p:ph type="title"/>
          </p:nvPr>
        </p:nvSpPr>
        <p:spPr>
          <a:xfrm>
            <a:off x="952500" y="254000"/>
            <a:ext cx="11099800" cy="1083488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/>
            <a:r>
              <a:t>コウモリの動きを決める</a:t>
            </a:r>
          </a:p>
        </p:txBody>
      </p:sp>
      <p:pic>
        <p:nvPicPr>
          <p:cNvPr id="161" name="スクリーンショット 2022-09-12 13.31.21.png" descr="スクリーンショット 2022-09-12 13.31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535" y="2658903"/>
            <a:ext cx="11099801" cy="6828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ネコも動いているように見せる"/>
          <p:cNvSpPr txBox="1"/>
          <p:nvPr>
            <p:ph type="title"/>
          </p:nvPr>
        </p:nvSpPr>
        <p:spPr>
          <a:xfrm>
            <a:off x="952500" y="254000"/>
            <a:ext cx="11099800" cy="819654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ネコも動いているように見せる</a:t>
            </a:r>
          </a:p>
        </p:txBody>
      </p:sp>
      <p:pic>
        <p:nvPicPr>
          <p:cNvPr id="164" name="スクリーンショット 2022-09-12 13.31.26.png" descr="スクリーンショット 2022-09-12 13.31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799" y="2246637"/>
            <a:ext cx="12105538" cy="7447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スクリーンショット 2022-09-12 14.59.00.png" descr="スクリーンショット 2022-09-12 14.59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8017" y="1680521"/>
            <a:ext cx="7852826" cy="483104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67" name="ライフの設定と接触の検出"/>
          <p:cNvSpPr txBox="1"/>
          <p:nvPr>
            <p:ph type="title"/>
          </p:nvPr>
        </p:nvSpPr>
        <p:spPr>
          <a:xfrm>
            <a:off x="952500" y="254000"/>
            <a:ext cx="11099800" cy="1224576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ライフの設定と接触の検出</a:t>
            </a:r>
          </a:p>
        </p:txBody>
      </p:sp>
      <p:pic>
        <p:nvPicPr>
          <p:cNvPr id="168" name="スクリーンショット 2022-09-12 14.55.39.png" descr="スクリーンショット 2022-09-12 14.55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24" y="5299920"/>
            <a:ext cx="5974057" cy="367522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69" name="スクリーンショット 2022-09-12 14.55.48.png" descr="スクリーンショット 2022-09-12 14.55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28914" y="4864276"/>
            <a:ext cx="7678739" cy="472394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70" name="1) ライフを記憶する変数を作る"/>
          <p:cNvSpPr txBox="1"/>
          <p:nvPr/>
        </p:nvSpPr>
        <p:spPr>
          <a:xfrm>
            <a:off x="121035" y="1882198"/>
            <a:ext cx="45189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1) ライフを記憶する変数を作る</a:t>
            </a:r>
          </a:p>
        </p:txBody>
      </p:sp>
      <p:sp>
        <p:nvSpPr>
          <p:cNvPr id="171" name="線"/>
          <p:cNvSpPr/>
          <p:nvPr/>
        </p:nvSpPr>
        <p:spPr>
          <a:xfrm>
            <a:off x="3261466" y="3347577"/>
            <a:ext cx="2004793" cy="6270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2" name="”変数を作る”をクリック"/>
          <p:cNvSpPr txBox="1"/>
          <p:nvPr/>
        </p:nvSpPr>
        <p:spPr>
          <a:xfrm>
            <a:off x="782501" y="2987493"/>
            <a:ext cx="34500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”変数を作る”をクリック</a:t>
            </a:r>
          </a:p>
        </p:txBody>
      </p:sp>
      <p:sp>
        <p:nvSpPr>
          <p:cNvPr id="173" name="角丸四角形"/>
          <p:cNvSpPr/>
          <p:nvPr/>
        </p:nvSpPr>
        <p:spPr>
          <a:xfrm>
            <a:off x="5045632" y="3824394"/>
            <a:ext cx="1016561" cy="275146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4" name="線"/>
          <p:cNvSpPr/>
          <p:nvPr/>
        </p:nvSpPr>
        <p:spPr>
          <a:xfrm>
            <a:off x="2617604" y="5288295"/>
            <a:ext cx="1" cy="9042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5" name="2)変数の名前を入力…"/>
          <p:cNvSpPr txBox="1"/>
          <p:nvPr/>
        </p:nvSpPr>
        <p:spPr>
          <a:xfrm>
            <a:off x="103867" y="4445000"/>
            <a:ext cx="289346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2)変数の名前を入力</a:t>
            </a:r>
          </a:p>
          <a:p>
            <a:pPr/>
            <a:r>
              <a:t>今回は「ライフ」で</a:t>
            </a:r>
          </a:p>
        </p:txBody>
      </p:sp>
      <p:sp>
        <p:nvSpPr>
          <p:cNvPr id="176" name="角丸四角形"/>
          <p:cNvSpPr/>
          <p:nvPr/>
        </p:nvSpPr>
        <p:spPr>
          <a:xfrm>
            <a:off x="5459598" y="7183720"/>
            <a:ext cx="677674" cy="275146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" name="角丸四角形"/>
          <p:cNvSpPr/>
          <p:nvPr/>
        </p:nvSpPr>
        <p:spPr>
          <a:xfrm>
            <a:off x="10047623" y="5314998"/>
            <a:ext cx="677674" cy="275147"/>
          </a:xfrm>
          <a:prstGeom prst="roundRect">
            <a:avLst>
              <a:gd name="adj" fmla="val 50000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" name="変数「ライフ」が…"/>
          <p:cNvSpPr txBox="1"/>
          <p:nvPr/>
        </p:nvSpPr>
        <p:spPr>
          <a:xfrm>
            <a:off x="10145067" y="5641602"/>
            <a:ext cx="25527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1"/>
                </a:solidFill>
              </a:defRPr>
            </a:pPr>
            <a:r>
              <a:t>変数「ライフ」が</a:t>
            </a:r>
          </a:p>
          <a:p>
            <a:pPr algn="l">
              <a:defRPr>
                <a:solidFill>
                  <a:schemeClr val="accent1"/>
                </a:solidFill>
              </a:defRPr>
            </a:pPr>
            <a:r>
              <a:t>できた！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ライフを変化させる"/>
          <p:cNvSpPr txBox="1"/>
          <p:nvPr>
            <p:ph type="title"/>
          </p:nvPr>
        </p:nvSpPr>
        <p:spPr>
          <a:xfrm>
            <a:off x="952500" y="254000"/>
            <a:ext cx="11099800" cy="1138160"/>
          </a:xfrm>
          <a:prstGeom prst="rect">
            <a:avLst/>
          </a:prstGeom>
        </p:spPr>
        <p:txBody>
          <a:bodyPr/>
          <a:lstStyle/>
          <a:p>
            <a:pPr/>
            <a:r>
              <a:t>ライフを変化させる</a:t>
            </a:r>
          </a:p>
        </p:txBody>
      </p:sp>
      <p:pic>
        <p:nvPicPr>
          <p:cNvPr id="181" name="スクリーンショット 2022-09-12 14.56.37.png" descr="スクリーンショット 2022-09-12 14.56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135" y="1703399"/>
            <a:ext cx="12248084" cy="75349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角丸四角形"/>
          <p:cNvSpPr/>
          <p:nvPr/>
        </p:nvSpPr>
        <p:spPr>
          <a:xfrm>
            <a:off x="3436592" y="4454426"/>
            <a:ext cx="4041683" cy="3638901"/>
          </a:xfrm>
          <a:prstGeom prst="roundRect">
            <a:avLst>
              <a:gd name="adj" fmla="val 14395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3" name="変数を変えるブロックを作る"/>
          <p:cNvSpPr txBox="1"/>
          <p:nvPr/>
        </p:nvSpPr>
        <p:spPr>
          <a:xfrm>
            <a:off x="3296192" y="4060535"/>
            <a:ext cx="4064509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変数を変えるブロックを作る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