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69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30"/>
  </p:normalViewPr>
  <p:slideViewPr>
    <p:cSldViewPr snapToGrid="0" snapToObjects="1">
      <p:cViewPr varScale="1">
        <p:scale>
          <a:sx n="105" d="100"/>
          <a:sy n="105" d="100"/>
        </p:scale>
        <p:origin x="20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319AAF9-8451-7F44-A54B-6A51C51A3E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76AFEE-968B-1B48-B210-2C6A0E605A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E8F9-DFC3-E940-BC38-59D4D2E7B2FA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A3BC6B-01AD-C74D-B790-9B5631DD83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B46B5D-CC8B-264F-A286-0263DF762D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D217E-77CB-9943-B4C6-BF28EA53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1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0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56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3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4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3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42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41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5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11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7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FABA-9D85-7649-B46D-259B0E9D8252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9353-E0C6-884F-9E2C-BB506C7C2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62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255DD-4074-8F4C-B17C-6FA0A87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0"/>
            <a:ext cx="8473440" cy="938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4000">
                <a:latin typeface="+mn-ea"/>
                <a:ea typeface="+mn-ea"/>
              </a:rPr>
              <a:t>タイトル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FFF1B51-B5C5-6646-B644-50B5ED7CBDF8}"/>
              </a:ext>
            </a:extLst>
          </p:cNvPr>
          <p:cNvSpPr txBox="1">
            <a:spLocks/>
          </p:cNvSpPr>
          <p:nvPr/>
        </p:nvSpPr>
        <p:spPr>
          <a:xfrm>
            <a:off x="0" y="938785"/>
            <a:ext cx="9144000" cy="5242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>
                <a:latin typeface="+mn-ea"/>
                <a:ea typeface="+mn-ea"/>
              </a:rPr>
              <a:t>氏名・所属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6071DD-F652-AB48-AB68-147643941563}"/>
              </a:ext>
            </a:extLst>
          </p:cNvPr>
          <p:cNvSpPr txBox="1"/>
          <p:nvPr/>
        </p:nvSpPr>
        <p:spPr>
          <a:xfrm>
            <a:off x="749479" y="3401569"/>
            <a:ext cx="7645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>
                <a:latin typeface="+mn-ea"/>
              </a:rPr>
              <a:t>スライドのサイズは標準（</a:t>
            </a:r>
            <a:r>
              <a:rPr lang="en-US" altLang="ja-JP" sz="2400" dirty="0">
                <a:latin typeface="+mn-ea"/>
              </a:rPr>
              <a:t>4:3</a:t>
            </a:r>
            <a:r>
              <a:rPr lang="ja-JP" altLang="en-US" sz="2400">
                <a:latin typeface="+mn-ea"/>
              </a:rPr>
              <a:t>）</a:t>
            </a:r>
            <a:endParaRPr kumimoji="1" lang="en-US" altLang="ja-JP" sz="2400" dirty="0">
              <a:latin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>
                <a:latin typeface="+mn-ea"/>
              </a:rPr>
              <a:t>縮小印刷となるため、フォントサイズは</a:t>
            </a:r>
            <a:r>
              <a:rPr kumimoji="1" lang="en-US" altLang="ja-JP" sz="2400" dirty="0">
                <a:latin typeface="+mn-ea"/>
              </a:rPr>
              <a:t>24</a:t>
            </a:r>
            <a:r>
              <a:rPr kumimoji="1" lang="ja-JP" altLang="en-US" sz="2400">
                <a:latin typeface="+mn-ea"/>
              </a:rPr>
              <a:t>以上推奨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85DE5AA-A23B-E546-AF79-91F8C6CEC1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70560" cy="9387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+mn-ea"/>
                <a:ea typeface="+mn-ea"/>
              </a:rPr>
              <a:t>P</a:t>
            </a:r>
            <a:endParaRPr lang="ja-JP" altLang="en-US" sz="24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834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24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タイトル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Kentaro Oba</dc:creator>
  <cp:lastModifiedBy>Kentaro Oba</cp:lastModifiedBy>
  <cp:revision>17</cp:revision>
  <cp:lastPrinted>2019-04-04T04:17:11Z</cp:lastPrinted>
  <dcterms:created xsi:type="dcterms:W3CDTF">2019-04-03T09:31:24Z</dcterms:created>
  <dcterms:modified xsi:type="dcterms:W3CDTF">2019-04-04T07:52:45Z</dcterms:modified>
</cp:coreProperties>
</file>